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312" r:id="rId9"/>
    <p:sldId id="313" r:id="rId10"/>
    <p:sldId id="314" r:id="rId11"/>
    <p:sldId id="315" r:id="rId12"/>
    <p:sldId id="265" r:id="rId13"/>
    <p:sldId id="316" r:id="rId14"/>
    <p:sldId id="317" r:id="rId15"/>
    <p:sldId id="271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8"/>
    <a:srgbClr val="0088EE"/>
    <a:srgbClr val="019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2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86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14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65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44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22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99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75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03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80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966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31F66-5523-4758-AD42-1B8596A22BC0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9F62A-6BC2-43A1-80B3-656A554B6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42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mktt.korei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2736304"/>
          </a:xfrm>
        </p:spPr>
        <p:txBody>
          <a:bodyPr/>
          <a:lstStyle/>
          <a:p>
            <a:r>
              <a:rPr lang="de-DE" b="1" dirty="0" smtClean="0"/>
              <a:t>MKTT – Schulung</a:t>
            </a: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>STTB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pPr algn="l"/>
            <a:r>
              <a:rPr lang="de-DE" sz="1400" b="1" dirty="0" smtClean="0">
                <a:solidFill>
                  <a:srgbClr val="4C5FEE"/>
                </a:solidFill>
              </a:rPr>
              <a:t>Rainer Kirsch, Sportwart STTB                                                                        20./21.08.2019</a:t>
            </a:r>
            <a:endParaRPr lang="de-DE" sz="1400" b="1" dirty="0">
              <a:solidFill>
                <a:srgbClr val="4C5FEE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3825"/>
            <a:ext cx="2582103" cy="15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A4. Was kann MKTT? (4)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Drucken der Schiedsrichterzettel</a:t>
            </a:r>
          </a:p>
          <a:p>
            <a:r>
              <a:rPr lang="de-DE" b="1" dirty="0" smtClean="0"/>
              <a:t>Verwalten der Spielklassen</a:t>
            </a:r>
          </a:p>
          <a:p>
            <a:r>
              <a:rPr lang="de-DE" b="1" dirty="0" smtClean="0"/>
              <a:t>Tonausgabe der Aufrufe</a:t>
            </a:r>
          </a:p>
          <a:p>
            <a:r>
              <a:rPr lang="de-DE" b="1" dirty="0" smtClean="0"/>
              <a:t>Statistiken</a:t>
            </a:r>
          </a:p>
          <a:p>
            <a:r>
              <a:rPr lang="de-DE" b="1" dirty="0" smtClean="0"/>
              <a:t>Zeitplan</a:t>
            </a:r>
          </a:p>
          <a:p>
            <a:r>
              <a:rPr lang="de-DE" b="1" dirty="0" smtClean="0"/>
              <a:t>Spielerabgleich bei Nachmeldungen</a:t>
            </a:r>
          </a:p>
          <a:p>
            <a:r>
              <a:rPr lang="de-DE" b="1" dirty="0" err="1" smtClean="0"/>
              <a:t>Schlägerkontrolliste</a:t>
            </a:r>
            <a:endParaRPr lang="de-DE" b="1" dirty="0" smtClean="0"/>
          </a:p>
          <a:p>
            <a:r>
              <a:rPr lang="de-DE" b="1" dirty="0" smtClean="0"/>
              <a:t>Einzel- und Mannschaftsturniere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01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A4. Was kann MKTT? (5)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Unterstützte Spielsysteme:</a:t>
            </a:r>
          </a:p>
          <a:p>
            <a:r>
              <a:rPr lang="de-DE" b="1" dirty="0" smtClean="0"/>
              <a:t>VR Gruppe, ER k.o.-System</a:t>
            </a:r>
          </a:p>
          <a:p>
            <a:r>
              <a:rPr lang="de-DE" b="1" dirty="0" smtClean="0"/>
              <a:t>VR Gruppe, ER Gruppe</a:t>
            </a:r>
          </a:p>
          <a:p>
            <a:r>
              <a:rPr lang="de-DE" b="1" dirty="0" smtClean="0"/>
              <a:t>Nur Gruppen</a:t>
            </a:r>
          </a:p>
          <a:p>
            <a:r>
              <a:rPr lang="de-DE" b="1" dirty="0" smtClean="0"/>
              <a:t>k.o.-System</a:t>
            </a:r>
          </a:p>
          <a:p>
            <a:r>
              <a:rPr lang="de-DE" b="1" dirty="0" smtClean="0"/>
              <a:t>VR Gruppe, ZR Gruppe, ER k.o.-System</a:t>
            </a:r>
          </a:p>
          <a:p>
            <a:r>
              <a:rPr lang="de-DE" b="1" dirty="0" smtClean="0"/>
              <a:t>VR Gruppe, ZR Gruppe, ER Gruppe</a:t>
            </a:r>
          </a:p>
          <a:p>
            <a:r>
              <a:rPr lang="de-DE" b="1" dirty="0" smtClean="0"/>
              <a:t>Schweizer System</a:t>
            </a:r>
          </a:p>
          <a:p>
            <a:r>
              <a:rPr lang="de-DE" b="1" dirty="0" smtClean="0"/>
              <a:t>Top 40 und TOP 48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z="4000" b="1" dirty="0" smtClean="0"/>
              <a:t>A5. Allgemeiner Ablauf (1</a:t>
            </a:r>
            <a:r>
              <a:rPr lang="de-DE" b="1" dirty="0" smtClean="0"/>
              <a:t>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de-DE" sz="2800" b="1" dirty="0" smtClean="0"/>
              <a:t>Turnierantrag durch Verein/Verband in </a:t>
            </a:r>
            <a:r>
              <a:rPr lang="de-DE" sz="2800" b="1" dirty="0" err="1" smtClean="0"/>
              <a:t>click</a:t>
            </a:r>
            <a:r>
              <a:rPr lang="de-DE" sz="2800" b="1" dirty="0" smtClean="0"/>
              <a:t>-TT bzw. </a:t>
            </a:r>
            <a:r>
              <a:rPr lang="de-DE" sz="2800" b="1" dirty="0" err="1" smtClean="0"/>
              <a:t>nuLiga</a:t>
            </a:r>
            <a:endParaRPr lang="de-DE" sz="2800" b="1" dirty="0" smtClean="0"/>
          </a:p>
          <a:p>
            <a:pPr marL="514350" indent="-514350">
              <a:buAutoNum type="arabicPeriod"/>
            </a:pPr>
            <a:r>
              <a:rPr lang="de-DE" sz="2800" b="1" dirty="0" smtClean="0"/>
              <a:t>Turniergenehmigung durch den STTB-Fachwart</a:t>
            </a:r>
          </a:p>
          <a:p>
            <a:pPr marL="514350" indent="-514350">
              <a:buAutoNum type="arabicPeriod"/>
            </a:pPr>
            <a:r>
              <a:rPr lang="de-DE" sz="2800" b="1" dirty="0" smtClean="0"/>
              <a:t>Veröffentlichung der Turnierausschreibung (STTB)</a:t>
            </a:r>
          </a:p>
          <a:p>
            <a:pPr marL="514350" indent="-514350">
              <a:buAutoNum type="arabicPeriod"/>
            </a:pPr>
            <a:r>
              <a:rPr lang="de-DE" sz="2800" b="1" dirty="0" smtClean="0"/>
              <a:t>Erfassung/Meldung der Teilnehmer in </a:t>
            </a:r>
            <a:r>
              <a:rPr lang="de-DE" sz="2800" b="1" dirty="0" err="1" smtClean="0"/>
              <a:t>nuLiga</a:t>
            </a:r>
            <a:endParaRPr lang="de-DE" sz="2800" b="1" dirty="0" smtClean="0"/>
          </a:p>
          <a:p>
            <a:pPr marL="514350" indent="-514350">
              <a:buAutoNum type="arabicPeriod"/>
            </a:pPr>
            <a:r>
              <a:rPr lang="de-DE" sz="2800" b="1" dirty="0" smtClean="0"/>
              <a:t>Exportdatei Teilnehmer aus </a:t>
            </a:r>
            <a:r>
              <a:rPr lang="de-DE" sz="2800" b="1" dirty="0" err="1" smtClean="0"/>
              <a:t>nuLiga</a:t>
            </a:r>
            <a:r>
              <a:rPr lang="de-DE" sz="2800" b="1" dirty="0" smtClean="0"/>
              <a:t> erstellen</a:t>
            </a:r>
          </a:p>
          <a:p>
            <a:pPr marL="514350" indent="-514350">
              <a:buAutoNum type="arabicPeriod"/>
            </a:pPr>
            <a:r>
              <a:rPr lang="de-DE" sz="2800" b="1" dirty="0" smtClean="0"/>
              <a:t>Einspielen Teilnehmer nach MKTT</a:t>
            </a:r>
          </a:p>
          <a:p>
            <a:pPr marL="514350" indent="-514350">
              <a:buAutoNum type="arabicPeriod"/>
            </a:pPr>
            <a:r>
              <a:rPr lang="de-DE" sz="2800" b="1" dirty="0" smtClean="0"/>
              <a:t>Erforderliche Einstellungen in MKTT vornehmen</a:t>
            </a:r>
            <a:endParaRPr lang="de-DE" dirty="0"/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82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z="4000" b="1" dirty="0" smtClean="0"/>
              <a:t>A5. Allgemeiner Ablauf (2</a:t>
            </a:r>
            <a:r>
              <a:rPr lang="de-DE" b="1" dirty="0" smtClean="0"/>
              <a:t>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 smtClean="0"/>
              <a:t>Erforderliche Einstellungen:</a:t>
            </a:r>
          </a:p>
          <a:p>
            <a:pPr marL="0" indent="0">
              <a:buNone/>
            </a:pPr>
            <a:r>
              <a:rPr lang="de-DE" sz="2800" b="1" dirty="0" smtClean="0"/>
              <a:t>- Schiedsrichterzettel (Art und Größe)</a:t>
            </a:r>
          </a:p>
          <a:p>
            <a:pPr marL="0" indent="0">
              <a:buNone/>
            </a:pPr>
            <a:r>
              <a:rPr lang="de-DE" sz="2800" b="1" dirty="0" smtClean="0"/>
              <a:t>- Tischbelegung</a:t>
            </a:r>
          </a:p>
          <a:p>
            <a:pPr marL="0" indent="0">
              <a:buNone/>
            </a:pPr>
            <a:r>
              <a:rPr lang="de-DE" sz="2800" b="1" dirty="0" smtClean="0"/>
              <a:t>- Urkundenvorlage (</a:t>
            </a:r>
            <a:r>
              <a:rPr lang="de-DE" sz="2800" b="1" dirty="0" err="1" smtClean="0"/>
              <a:t>rtf</a:t>
            </a:r>
            <a:r>
              <a:rPr lang="de-DE" sz="2800" b="1" dirty="0" smtClean="0"/>
              <a:t> oder WORD-Datei)</a:t>
            </a:r>
          </a:p>
          <a:p>
            <a:pPr marL="0" indent="0">
              <a:buNone/>
            </a:pPr>
            <a:r>
              <a:rPr lang="de-DE" sz="2800" b="1" dirty="0" smtClean="0"/>
              <a:t>- Evtl. Druckertreiber einstellen</a:t>
            </a:r>
          </a:p>
          <a:p>
            <a:pPr marL="0" indent="0">
              <a:buNone/>
            </a:pPr>
            <a:r>
              <a:rPr lang="de-DE" sz="2800" b="1" dirty="0" smtClean="0"/>
              <a:t>- Spielklasseneinstellungen (u.a. Anzahl Gewinnsätze)</a:t>
            </a:r>
          </a:p>
          <a:p>
            <a:pPr marL="0" indent="0">
              <a:buNone/>
            </a:pPr>
            <a:r>
              <a:rPr lang="de-DE" sz="2800" b="1" dirty="0" smtClean="0"/>
              <a:t>- Einstellen Spielsystem</a:t>
            </a:r>
          </a:p>
          <a:p>
            <a:pPr marL="0" indent="0">
              <a:buNone/>
            </a:pPr>
            <a:r>
              <a:rPr lang="de-DE" sz="2800" b="1" dirty="0" smtClean="0"/>
              <a:t>- </a:t>
            </a:r>
            <a:r>
              <a:rPr lang="de-DE" sz="2800" b="1" dirty="0" smtClean="0"/>
              <a:t>Einstellungen </a:t>
            </a:r>
            <a:r>
              <a:rPr lang="de-DE" sz="2800" b="1" dirty="0" smtClean="0"/>
              <a:t>für die Ergebnisanzeige</a:t>
            </a:r>
            <a:endParaRPr lang="de-DE" dirty="0"/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09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sz="4000" b="1" dirty="0" smtClean="0"/>
              <a:t>A5. Allgemeiner Ablauf (3</a:t>
            </a:r>
            <a:r>
              <a:rPr lang="de-DE" b="1" dirty="0" smtClean="0"/>
              <a:t>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 startAt="8"/>
            </a:pPr>
            <a:r>
              <a:rPr lang="de-DE" sz="2400" b="1" dirty="0" smtClean="0"/>
              <a:t>Turnierabwicklung inkl. Urkunden und Ergebnislisten</a:t>
            </a:r>
          </a:p>
          <a:p>
            <a:pPr marL="0" indent="0">
              <a:buNone/>
            </a:pPr>
            <a:endParaRPr lang="de-DE" sz="2400" b="1" dirty="0" smtClean="0"/>
          </a:p>
          <a:p>
            <a:pPr marL="457200" indent="-457200">
              <a:buAutoNum type="arabicPeriod" startAt="9"/>
            </a:pPr>
            <a:r>
              <a:rPr lang="de-DE" sz="2400" b="1" dirty="0" smtClean="0"/>
              <a:t>Export-Datei für Ergebnisse erstellen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2400" b="1" dirty="0" smtClean="0"/>
              <a:t>10. Einspielen der Ergebnisdatei in </a:t>
            </a:r>
            <a:r>
              <a:rPr lang="de-DE" sz="2400" b="1" dirty="0" err="1" smtClean="0"/>
              <a:t>nuLiga</a:t>
            </a:r>
            <a:r>
              <a:rPr lang="de-DE" sz="2400" b="1" dirty="0" smtClean="0"/>
              <a:t> zwecks Berechnung der neuen TTR-Werte</a:t>
            </a:r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/>
              <a:t>11. Evtl. Hochladen ergänzender Dateien</a:t>
            </a:r>
          </a:p>
          <a:p>
            <a:pPr marL="0" indent="0">
              <a:buNone/>
            </a:pP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/>
              <a:t>12. Turnier abschließen durch den zuständigen STTB-Fachwart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3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  </a:t>
            </a:r>
            <a:endParaRPr lang="de-DE" dirty="0"/>
          </a:p>
          <a:p>
            <a:endParaRPr lang="de-DE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de-DE" sz="9600" b="1" dirty="0" smtClean="0"/>
              <a:t>Fragen ?</a:t>
            </a:r>
            <a:endParaRPr lang="de-DE" sz="9600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Gliederung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4000" b="1" dirty="0" smtClean="0"/>
              <a:t>A	Theoretischer Teil</a:t>
            </a:r>
          </a:p>
          <a:p>
            <a:pPr marL="0" indent="0">
              <a:buNone/>
            </a:pPr>
            <a:endParaRPr lang="de-DE" sz="4000" b="1" dirty="0"/>
          </a:p>
          <a:p>
            <a:pPr marL="0" indent="0">
              <a:buNone/>
            </a:pPr>
            <a:r>
              <a:rPr lang="de-DE" sz="4000" b="1" dirty="0" smtClean="0"/>
              <a:t>B	Praktischer Teil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 Theoretischer Teil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de-DE" dirty="0" smtClean="0"/>
              <a:t>Entwickler</a:t>
            </a:r>
          </a:p>
          <a:p>
            <a:pPr marL="514350" indent="-514350">
              <a:buAutoNum type="arabicPeriod"/>
            </a:pPr>
            <a:r>
              <a:rPr lang="de-DE" dirty="0" smtClean="0"/>
              <a:t>Download</a:t>
            </a:r>
          </a:p>
          <a:p>
            <a:pPr marL="514350" indent="-514350">
              <a:buAutoNum type="arabicPeriod"/>
            </a:pPr>
            <a:r>
              <a:rPr lang="de-DE" dirty="0" smtClean="0"/>
              <a:t>Systemvoraussetzungen</a:t>
            </a:r>
          </a:p>
          <a:p>
            <a:pPr marL="514350" indent="-514350">
              <a:buAutoNum type="arabicPeriod"/>
            </a:pPr>
            <a:r>
              <a:rPr lang="de-DE" dirty="0" smtClean="0"/>
              <a:t>Was kann MKTT?</a:t>
            </a:r>
          </a:p>
          <a:p>
            <a:pPr marL="514350" indent="-514350">
              <a:buAutoNum type="arabicPeriod"/>
            </a:pPr>
            <a:r>
              <a:rPr lang="de-DE" dirty="0" smtClean="0"/>
              <a:t>Allgemeiner Ablauf beim Einsatz von MKTT</a:t>
            </a:r>
          </a:p>
          <a:p>
            <a:pPr marL="514350" indent="-514350">
              <a:buAutoNum type="arabicPeriod"/>
            </a:pPr>
            <a:endParaRPr lang="de-DE" dirty="0" smtClean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 1. Entwickler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MKTT wurde entwickelt von </a:t>
            </a:r>
            <a:r>
              <a:rPr lang="de-DE" b="1" dirty="0" smtClean="0"/>
              <a:t>2 TT-Spielern </a:t>
            </a:r>
            <a:r>
              <a:rPr lang="de-DE" dirty="0" smtClean="0"/>
              <a:t>aus dem Rheinland: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smtClean="0"/>
              <a:t>Martin Koreis </a:t>
            </a:r>
            <a:r>
              <a:rPr lang="de-DE" dirty="0" smtClean="0"/>
              <a:t>(Programmierer)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 smtClean="0"/>
              <a:t>Patrick Aicher </a:t>
            </a:r>
            <a:r>
              <a:rPr lang="de-DE" dirty="0" smtClean="0"/>
              <a:t>(Vizepräsident Sport TTVR)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7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A2. Download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Download unter: </a:t>
            </a:r>
            <a:r>
              <a:rPr lang="de-DE" b="1" dirty="0" smtClean="0">
                <a:hlinkClick r:id="rId2"/>
              </a:rPr>
              <a:t>http://mktt.koreis.org</a:t>
            </a:r>
            <a:endParaRPr lang="de-DE" b="1" dirty="0" smtClean="0"/>
          </a:p>
          <a:p>
            <a:r>
              <a:rPr lang="de-DE" b="1" dirty="0" smtClean="0"/>
              <a:t>Kostenfreie STTB-Lizenz</a:t>
            </a:r>
          </a:p>
          <a:p>
            <a:endParaRPr lang="de-DE" b="1" dirty="0"/>
          </a:p>
          <a:p>
            <a:pPr marL="0" indent="0">
              <a:buNone/>
            </a:pPr>
            <a:r>
              <a:rPr lang="de-DE" b="1" dirty="0" smtClean="0"/>
              <a:t>Benötigte Zusatzkomponenten: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 smtClean="0"/>
              <a:t>SQL-Server und ODPC-Treiber</a:t>
            </a:r>
            <a:endParaRPr lang="de-DE" dirty="0" smtClean="0"/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</a:endParaRPr>
          </a:p>
          <a:p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2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b="1" dirty="0" smtClean="0"/>
              <a:t>A3. Systemvoraussetzungen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e</a:t>
            </a:r>
            <a:r>
              <a:rPr lang="de-DE" dirty="0" smtClean="0"/>
              <a:t>mpfohlen:</a:t>
            </a:r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400" b="1" dirty="0" smtClean="0"/>
              <a:t>CPU ab Intel Core i5 2,5 GHz</a:t>
            </a:r>
          </a:p>
          <a:p>
            <a:pPr marL="0" indent="0">
              <a:buNone/>
            </a:pPr>
            <a:r>
              <a:rPr lang="de-DE" sz="2400" b="1" dirty="0" smtClean="0"/>
              <a:t>4 GB RAM</a:t>
            </a:r>
          </a:p>
          <a:p>
            <a:pPr marL="0" indent="0">
              <a:buNone/>
            </a:pPr>
            <a:r>
              <a:rPr lang="de-DE" sz="2400" b="1" dirty="0" smtClean="0"/>
              <a:t>SSD-Festplatte</a:t>
            </a:r>
          </a:p>
          <a:p>
            <a:pPr marL="0" indent="0">
              <a:buNone/>
            </a:pPr>
            <a:endParaRPr lang="de-DE" sz="2400" b="1" dirty="0"/>
          </a:p>
          <a:p>
            <a:pPr marL="0" indent="0">
              <a:buNone/>
            </a:pPr>
            <a:r>
              <a:rPr lang="de-DE" sz="3600" dirty="0" smtClean="0"/>
              <a:t>Unterstützte Betriebssysteme:</a:t>
            </a:r>
          </a:p>
          <a:p>
            <a:pPr marL="0" indent="0">
              <a:buNone/>
            </a:pPr>
            <a:r>
              <a:rPr lang="de-DE" sz="2400" b="1" dirty="0" smtClean="0"/>
              <a:t>Windows 7, 8, 8.1 und 10</a:t>
            </a:r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6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A4. Was kann MKTT?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Verwaltung der Turnierteilnehmer</a:t>
            </a:r>
          </a:p>
          <a:p>
            <a:r>
              <a:rPr lang="de-DE" b="1" dirty="0" smtClean="0"/>
              <a:t>Zuordnung der Spieler zu Wettbewerben</a:t>
            </a:r>
          </a:p>
          <a:p>
            <a:r>
              <a:rPr lang="de-DE" b="1" dirty="0" smtClean="0"/>
              <a:t>Unterteilung in Altersklassen</a:t>
            </a:r>
          </a:p>
          <a:p>
            <a:r>
              <a:rPr lang="de-DE" b="1" dirty="0" smtClean="0"/>
              <a:t>Ergebniserfassung/-berechnung</a:t>
            </a:r>
          </a:p>
          <a:p>
            <a:r>
              <a:rPr lang="de-DE" b="1" dirty="0" smtClean="0"/>
              <a:t>Grafische Anzeige der Tischbelegung</a:t>
            </a:r>
          </a:p>
          <a:p>
            <a:r>
              <a:rPr lang="de-DE" b="1" dirty="0" smtClean="0"/>
              <a:t>Automatische Erstellung der Spielpaarungen</a:t>
            </a:r>
          </a:p>
          <a:p>
            <a:r>
              <a:rPr lang="de-DE" b="1" dirty="0" smtClean="0"/>
              <a:t>Einstellung verschiedene Spielsysteme</a:t>
            </a:r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7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A4. Was kann MKTT?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Import von Teilnehmern aus </a:t>
            </a:r>
            <a:r>
              <a:rPr lang="de-DE" b="1" dirty="0" err="1" smtClean="0"/>
              <a:t>nuLiga</a:t>
            </a:r>
            <a:endParaRPr lang="de-DE" b="1" dirty="0" smtClean="0"/>
          </a:p>
          <a:p>
            <a:r>
              <a:rPr lang="de-DE" b="1" dirty="0" smtClean="0"/>
              <a:t>Export von Ergebnissen zur TTR-Berechnung</a:t>
            </a:r>
          </a:p>
          <a:p>
            <a:r>
              <a:rPr lang="de-DE" b="1" dirty="0" smtClean="0"/>
              <a:t>Turnierauslosung</a:t>
            </a:r>
          </a:p>
          <a:p>
            <a:r>
              <a:rPr lang="de-DE" b="1" dirty="0" smtClean="0"/>
              <a:t>Ergebniseingabe mit verkürzter Schreibweise</a:t>
            </a:r>
          </a:p>
          <a:p>
            <a:r>
              <a:rPr lang="de-DE" b="1" dirty="0" smtClean="0"/>
              <a:t>Anzeige möglicher Spielpaarungen</a:t>
            </a:r>
          </a:p>
          <a:p>
            <a:r>
              <a:rPr lang="de-DE" b="1" dirty="0" smtClean="0"/>
              <a:t>Vorziehen Paarungen bei z.B. gleichem Verein</a:t>
            </a:r>
          </a:p>
          <a:p>
            <a:r>
              <a:rPr lang="de-DE" b="1" dirty="0" smtClean="0"/>
              <a:t>Ergebnisdarstellung auf Bildschirm in Halle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/>
              <a:t>A4. Was kann MKTT? (3)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Ergebnisdarstellung auf Smartphone</a:t>
            </a:r>
          </a:p>
          <a:p>
            <a:r>
              <a:rPr lang="de-DE" b="1" dirty="0" smtClean="0"/>
              <a:t>Zeitgleicher Ergebnisexport ins Internet mit Zusatzsoftware MKTT-online</a:t>
            </a:r>
          </a:p>
          <a:p>
            <a:r>
              <a:rPr lang="de-DE" b="1" dirty="0" smtClean="0"/>
              <a:t>Drucken verschiedener Teilnehmer- und Ergebnislisten</a:t>
            </a:r>
          </a:p>
          <a:p>
            <a:r>
              <a:rPr lang="de-DE" b="1" dirty="0" smtClean="0"/>
              <a:t>Automatisierter Urkundendruck</a:t>
            </a:r>
          </a:p>
          <a:p>
            <a:r>
              <a:rPr lang="de-DE" b="1" dirty="0" smtClean="0"/>
              <a:t>Gleichzeitige Turnierabwicklung auf mehreren Rechnern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0"/>
            <a:ext cx="2742952" cy="168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3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Bildschirmpräsentation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MKTT – Schulung STTB</vt:lpstr>
      <vt:lpstr>Gliederung</vt:lpstr>
      <vt:lpstr>A Theoretischer Teil</vt:lpstr>
      <vt:lpstr>A 1. Entwickler</vt:lpstr>
      <vt:lpstr>A2. Download</vt:lpstr>
      <vt:lpstr>A3. Systemvoraussetzungen</vt:lpstr>
      <vt:lpstr>A4. Was kann MKTT? (1)</vt:lpstr>
      <vt:lpstr>A4. Was kann MKTT? (2)</vt:lpstr>
      <vt:lpstr>A4. Was kann MKTT? (3)</vt:lpstr>
      <vt:lpstr>A4. Was kann MKTT? (4)</vt:lpstr>
      <vt:lpstr>A4. Was kann MKTT? (5)</vt:lpstr>
      <vt:lpstr>A5. Allgemeiner Ablauf (1)</vt:lpstr>
      <vt:lpstr>A5. Allgemeiner Ablauf (2)</vt:lpstr>
      <vt:lpstr>A5. Allgemeiner Ablauf (3)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 Wettspielordnung des DTTB</dc:title>
  <dc:creator>Rainer Kirsch</dc:creator>
  <cp:lastModifiedBy>Rainer Kirsch</cp:lastModifiedBy>
  <cp:revision>90</cp:revision>
  <dcterms:created xsi:type="dcterms:W3CDTF">2016-11-21T18:11:00Z</dcterms:created>
  <dcterms:modified xsi:type="dcterms:W3CDTF">2019-08-20T13:29:40Z</dcterms:modified>
</cp:coreProperties>
</file>