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308" r:id="rId10"/>
    <p:sldId id="309" r:id="rId11"/>
    <p:sldId id="266" r:id="rId12"/>
    <p:sldId id="267" r:id="rId13"/>
    <p:sldId id="268" r:id="rId14"/>
    <p:sldId id="311" r:id="rId15"/>
    <p:sldId id="269" r:id="rId16"/>
    <p:sldId id="270" r:id="rId17"/>
    <p:sldId id="310" r:id="rId18"/>
    <p:sldId id="271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8"/>
    <a:srgbClr val="0088EE"/>
    <a:srgbClr val="019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2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86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14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65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44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22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99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75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03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80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66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31F66-5523-4758-AD42-1B8596A22BC0}" type="datetimeFigureOut">
              <a:rPr lang="de-DE" smtClean="0"/>
              <a:t>25.08.2019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42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2736304"/>
          </a:xfrm>
        </p:spPr>
        <p:txBody>
          <a:bodyPr/>
          <a:lstStyle/>
          <a:p>
            <a:r>
              <a:rPr lang="de-DE" b="1" dirty="0" smtClean="0"/>
              <a:t>Neue Turnierserie im STTB</a:t>
            </a:r>
            <a:br>
              <a:rPr lang="de-DE" b="1" dirty="0" smtClean="0"/>
            </a:br>
            <a:r>
              <a:rPr lang="de-DE" b="1" dirty="0" smtClean="0"/>
              <a:t>ab Saison 2019/20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pPr algn="l"/>
            <a:r>
              <a:rPr lang="de-DE" sz="1400" b="1" dirty="0" smtClean="0"/>
              <a:t>Rainer Kirsch, Sportwart STTB                                                                        </a:t>
            </a:r>
            <a:r>
              <a:rPr lang="de-DE" sz="1400" b="1" dirty="0" smtClean="0"/>
              <a:t>20.08</a:t>
            </a:r>
            <a:r>
              <a:rPr lang="de-DE" sz="1400" b="1" dirty="0" smtClean="0"/>
              <a:t>.2019</a:t>
            </a:r>
            <a:endParaRPr lang="de-DE" sz="1400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3825"/>
            <a:ext cx="2582103" cy="15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Punktewertung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de-DE" b="1" dirty="0" smtClean="0"/>
              <a:t>Platz: 10 Punkte</a:t>
            </a:r>
          </a:p>
          <a:p>
            <a:pPr marL="514350" indent="-514350">
              <a:buAutoNum type="arabicPeriod"/>
            </a:pPr>
            <a:r>
              <a:rPr lang="de-DE" b="1" dirty="0" smtClean="0"/>
              <a:t>Platz:   8 Punkte</a:t>
            </a:r>
          </a:p>
          <a:p>
            <a:pPr marL="514350" indent="-514350">
              <a:buAutoNum type="arabicPeriod"/>
            </a:pPr>
            <a:r>
              <a:rPr lang="de-DE" b="1" dirty="0" smtClean="0"/>
              <a:t>Platz:   6 Punkte</a:t>
            </a:r>
          </a:p>
          <a:p>
            <a:pPr marL="514350" indent="-514350">
              <a:buAutoNum type="arabicPeriod"/>
            </a:pPr>
            <a:r>
              <a:rPr lang="de-DE" b="1" dirty="0" smtClean="0"/>
              <a:t>Platz:   4 Punkte</a:t>
            </a:r>
          </a:p>
          <a:p>
            <a:pPr marL="514350" indent="-514350">
              <a:buAutoNum type="arabicPeriod"/>
            </a:pPr>
            <a:r>
              <a:rPr lang="de-DE" b="1" dirty="0" smtClean="0"/>
              <a:t>Platz:   3 Punkte</a:t>
            </a:r>
          </a:p>
          <a:p>
            <a:pPr marL="514350" indent="-514350">
              <a:buAutoNum type="arabicPeriod"/>
            </a:pPr>
            <a:r>
              <a:rPr lang="de-DE" b="1" dirty="0" smtClean="0"/>
              <a:t>Platz:   2 Punkte</a:t>
            </a:r>
          </a:p>
          <a:p>
            <a:pPr marL="514350" indent="-514350">
              <a:buAutoNum type="arabicPeriod"/>
            </a:pPr>
            <a:r>
              <a:rPr lang="de-DE" b="1" dirty="0" smtClean="0"/>
              <a:t>Platz:   1 Punkt</a:t>
            </a:r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51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Fristen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Ausschreibung </a:t>
            </a:r>
            <a:r>
              <a:rPr lang="de-DE" dirty="0" smtClean="0"/>
              <a:t>muss mindestens </a:t>
            </a:r>
            <a:r>
              <a:rPr lang="de-DE" b="1" dirty="0" smtClean="0"/>
              <a:t>drei Wochen </a:t>
            </a:r>
            <a:r>
              <a:rPr lang="de-DE" dirty="0" smtClean="0"/>
              <a:t>vor dem Turniertag veröffentlicht sein</a:t>
            </a:r>
          </a:p>
          <a:p>
            <a:endParaRPr lang="de-DE" dirty="0" smtClean="0"/>
          </a:p>
          <a:p>
            <a:r>
              <a:rPr lang="de-DE" dirty="0" smtClean="0"/>
              <a:t>Anmeldeschluss: </a:t>
            </a:r>
            <a:r>
              <a:rPr lang="de-DE" b="1" dirty="0" smtClean="0"/>
              <a:t>3 Tage vor Turnierbeginn</a:t>
            </a:r>
          </a:p>
          <a:p>
            <a:endParaRPr lang="de-DE" b="1" dirty="0"/>
          </a:p>
          <a:p>
            <a:r>
              <a:rPr lang="de-DE" dirty="0" smtClean="0"/>
              <a:t>Ist die Anzahl der </a:t>
            </a:r>
            <a:r>
              <a:rPr lang="de-DE" dirty="0"/>
              <a:t>M</a:t>
            </a:r>
            <a:r>
              <a:rPr lang="de-DE" dirty="0" smtClean="0"/>
              <a:t>eldungen größer als die Mindestzahl gem. Ausschreibung, gibt es eine </a:t>
            </a:r>
            <a:r>
              <a:rPr lang="de-DE" b="1" dirty="0" smtClean="0"/>
              <a:t>Warteliste </a:t>
            </a:r>
            <a:r>
              <a:rPr lang="de-DE" dirty="0" smtClean="0"/>
              <a:t>(für evtl. Nachrücker)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2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Allgemeines Vorgehen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Turnierausschreibung</a:t>
            </a:r>
            <a:r>
              <a:rPr lang="de-DE" dirty="0" smtClean="0"/>
              <a:t> durch den Verein</a:t>
            </a:r>
          </a:p>
          <a:p>
            <a:r>
              <a:rPr lang="de-DE" b="1" dirty="0" smtClean="0"/>
              <a:t>Genehmigung</a:t>
            </a:r>
            <a:r>
              <a:rPr lang="de-DE" dirty="0" smtClean="0"/>
              <a:t> durch den STTB</a:t>
            </a:r>
          </a:p>
          <a:p>
            <a:r>
              <a:rPr lang="de-DE" b="1" dirty="0" smtClean="0"/>
              <a:t>Veröffentlichung</a:t>
            </a:r>
            <a:r>
              <a:rPr lang="de-DE" dirty="0" smtClean="0"/>
              <a:t> in </a:t>
            </a:r>
            <a:r>
              <a:rPr lang="de-DE" dirty="0" err="1" smtClean="0"/>
              <a:t>click</a:t>
            </a:r>
            <a:r>
              <a:rPr lang="de-DE" dirty="0" smtClean="0"/>
              <a:t>-TT</a:t>
            </a:r>
          </a:p>
          <a:p>
            <a:r>
              <a:rPr lang="de-DE" b="1" dirty="0" smtClean="0"/>
              <a:t>Online-Meldung</a:t>
            </a:r>
            <a:r>
              <a:rPr lang="de-DE" dirty="0" smtClean="0"/>
              <a:t> der Teilnehmer</a:t>
            </a:r>
          </a:p>
          <a:p>
            <a:r>
              <a:rPr lang="de-DE" b="1" dirty="0" smtClean="0"/>
              <a:t>Entscheidung</a:t>
            </a:r>
            <a:r>
              <a:rPr lang="de-DE" dirty="0" smtClean="0"/>
              <a:t> über die Durchführung</a:t>
            </a:r>
          </a:p>
          <a:p>
            <a:r>
              <a:rPr lang="de-DE" b="1" dirty="0" smtClean="0"/>
              <a:t>Turnierabwicklung</a:t>
            </a:r>
            <a:r>
              <a:rPr lang="de-DE" dirty="0" smtClean="0"/>
              <a:t> mit Hilfe von MKTT</a:t>
            </a:r>
          </a:p>
          <a:p>
            <a:r>
              <a:rPr lang="de-DE" b="1" dirty="0" smtClean="0"/>
              <a:t>Meldung</a:t>
            </a:r>
            <a:r>
              <a:rPr lang="de-DE" dirty="0" smtClean="0"/>
              <a:t> der Ergebnisse an den STTB</a:t>
            </a:r>
          </a:p>
          <a:p>
            <a:r>
              <a:rPr lang="de-DE" b="1" dirty="0" smtClean="0"/>
              <a:t>Auswertung</a:t>
            </a:r>
            <a:r>
              <a:rPr lang="de-DE" dirty="0" smtClean="0"/>
              <a:t> durch den STTB (Punktesystem)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3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Abschlussturnier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Einladung</a:t>
            </a:r>
            <a:r>
              <a:rPr lang="de-DE" dirty="0" smtClean="0"/>
              <a:t> der besten Spieler zu einem Abschlussturnier </a:t>
            </a:r>
            <a:r>
              <a:rPr lang="de-DE" b="1" dirty="0" smtClean="0"/>
              <a:t>nach Saisonende</a:t>
            </a:r>
          </a:p>
          <a:p>
            <a:endParaRPr lang="de-DE" dirty="0" smtClean="0"/>
          </a:p>
          <a:p>
            <a:r>
              <a:rPr lang="de-DE" b="1" dirty="0" smtClean="0"/>
              <a:t>Einsatzberechtigt</a:t>
            </a:r>
            <a:r>
              <a:rPr lang="de-DE" dirty="0" smtClean="0"/>
              <a:t> sind die Spieler, die die meisten Punkte erspielt haben</a:t>
            </a:r>
            <a:r>
              <a:rPr lang="de-DE" dirty="0"/>
              <a:t> </a:t>
            </a:r>
            <a:r>
              <a:rPr lang="de-DE" dirty="0" smtClean="0"/>
              <a:t>(Kriterien können noch festgelegt werden, je nachdem wie viele Turniere stattfinden)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Sonstiges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Turnierdauer: </a:t>
            </a:r>
            <a:r>
              <a:rPr lang="de-DE" dirty="0" smtClean="0"/>
              <a:t>je nach Anzahl der Tische zwischen 3 bis 5 Stunden</a:t>
            </a:r>
          </a:p>
          <a:p>
            <a:r>
              <a:rPr lang="de-DE" dirty="0" smtClean="0"/>
              <a:t>Turnier auch in </a:t>
            </a:r>
            <a:r>
              <a:rPr lang="de-DE" b="1" dirty="0" smtClean="0"/>
              <a:t>kleinen Hallen </a:t>
            </a:r>
            <a:r>
              <a:rPr lang="de-DE" dirty="0" smtClean="0"/>
              <a:t>(4 – 8 Tische) möglich</a:t>
            </a:r>
          </a:p>
          <a:p>
            <a:r>
              <a:rPr lang="de-DE" b="1" dirty="0" smtClean="0"/>
              <a:t>Startgeld</a:t>
            </a:r>
            <a:r>
              <a:rPr lang="de-DE" dirty="0" smtClean="0"/>
              <a:t> (Vorschlag: </a:t>
            </a:r>
            <a:r>
              <a:rPr lang="de-DE" dirty="0"/>
              <a:t>6</a:t>
            </a:r>
            <a:r>
              <a:rPr lang="de-DE" dirty="0" smtClean="0"/>
              <a:t> </a:t>
            </a:r>
            <a:r>
              <a:rPr lang="de-DE" dirty="0" smtClean="0"/>
              <a:t>Euro) geht an den durchführenden Verein</a:t>
            </a:r>
          </a:p>
          <a:p>
            <a:r>
              <a:rPr lang="de-DE" dirty="0" smtClean="0"/>
              <a:t>Teilnehmer an einem Turnier </a:t>
            </a:r>
            <a:r>
              <a:rPr lang="de-DE" b="1" dirty="0" smtClean="0"/>
              <a:t>erhalten Punkte gemäß Punktetabelle</a:t>
            </a:r>
            <a:endParaRPr lang="de-DE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4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MKTT-Software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Kostenloser Download </a:t>
            </a:r>
            <a:r>
              <a:rPr lang="de-DE" dirty="0" smtClean="0"/>
              <a:t>möglich</a:t>
            </a:r>
          </a:p>
          <a:p>
            <a:endParaRPr lang="de-DE" dirty="0"/>
          </a:p>
          <a:p>
            <a:r>
              <a:rPr lang="de-DE" b="1" dirty="0" smtClean="0"/>
              <a:t>Einfache</a:t>
            </a:r>
            <a:r>
              <a:rPr lang="de-DE" dirty="0" smtClean="0"/>
              <a:t> Turnierabwicklung</a:t>
            </a:r>
          </a:p>
          <a:p>
            <a:endParaRPr lang="de-DE" dirty="0" smtClean="0"/>
          </a:p>
          <a:p>
            <a:r>
              <a:rPr lang="de-DE" b="1" dirty="0" smtClean="0"/>
              <a:t>Schweizer System </a:t>
            </a:r>
            <a:r>
              <a:rPr lang="de-DE" dirty="0" smtClean="0"/>
              <a:t>ist in der Software integriert</a:t>
            </a:r>
          </a:p>
          <a:p>
            <a:endParaRPr lang="de-DE" dirty="0" smtClean="0"/>
          </a:p>
          <a:p>
            <a:r>
              <a:rPr lang="de-DE" dirty="0" smtClean="0"/>
              <a:t>Zu Beginn der Saison 2019/20 bietet der STTB zwei Termine für </a:t>
            </a:r>
            <a:r>
              <a:rPr lang="de-DE" b="1" dirty="0" smtClean="0"/>
              <a:t>MKTT-Schulungen</a:t>
            </a:r>
            <a:r>
              <a:rPr lang="de-DE" dirty="0" smtClean="0"/>
              <a:t> an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7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Schweizer System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Ähnlich „Jeder gegen Jeden“</a:t>
            </a:r>
          </a:p>
          <a:p>
            <a:r>
              <a:rPr lang="de-DE" dirty="0" smtClean="0"/>
              <a:t>Anzahl der Runden entspricht mindestens der eines k.o.-Systems der entsprechenden Teilnehmerzahl</a:t>
            </a:r>
          </a:p>
          <a:p>
            <a:r>
              <a:rPr lang="de-DE" dirty="0" smtClean="0"/>
              <a:t>idealerweise ein oder zwei Runden mehr</a:t>
            </a:r>
            <a:endParaRPr lang="de-DE" dirty="0"/>
          </a:p>
          <a:p>
            <a:r>
              <a:rPr lang="de-DE" dirty="0"/>
              <a:t>e</a:t>
            </a:r>
            <a:r>
              <a:rPr lang="de-DE" dirty="0" smtClean="0"/>
              <a:t>s werden nicht alle Spiele ausgespielt</a:t>
            </a:r>
            <a:endParaRPr lang="de-DE" dirty="0" smtClean="0">
              <a:solidFill>
                <a:srgbClr val="0070C0"/>
              </a:solidFill>
            </a:endParaRPr>
          </a:p>
          <a:p>
            <a:r>
              <a:rPr lang="de-DE" dirty="0"/>
              <a:t>g</a:t>
            </a:r>
            <a:r>
              <a:rPr lang="de-DE" dirty="0" smtClean="0"/>
              <a:t>ut planbar durch feste Rundenzahl</a:t>
            </a:r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Schweizer System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jede Runde ein anderer Gegner</a:t>
            </a:r>
          </a:p>
          <a:p>
            <a:r>
              <a:rPr lang="de-DE" dirty="0" smtClean="0"/>
              <a:t>Spieler mit gleich vielen Siegen/Niederlagen spielen in den Folgerunden gegeneinander</a:t>
            </a:r>
          </a:p>
          <a:p>
            <a:r>
              <a:rPr lang="de-DE" dirty="0" smtClean="0"/>
              <a:t>Spieler mit gleich vielen Siegen werden untereinander durch die sogenannte „Buchholzzahl“ sortiert</a:t>
            </a:r>
          </a:p>
          <a:p>
            <a:r>
              <a:rPr lang="de-DE" dirty="0" smtClean="0"/>
              <a:t>Nach Turnierende gibt es einen Rangfolge von 1 bis …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06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  </a:t>
            </a:r>
            <a:endParaRPr lang="de-DE" dirty="0"/>
          </a:p>
          <a:p>
            <a:endParaRPr lang="de-DE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de-DE" sz="9600" b="1" dirty="0" smtClean="0"/>
              <a:t>Fragen ?</a:t>
            </a:r>
            <a:endParaRPr lang="de-DE" sz="9600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Ausgangssituation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Abschaffung der Kreise</a:t>
            </a:r>
          </a:p>
          <a:p>
            <a:r>
              <a:rPr lang="de-DE" dirty="0" smtClean="0"/>
              <a:t>dadurch: Wegfall von Kreismeisterschaften und Kreisranglisten</a:t>
            </a:r>
          </a:p>
          <a:p>
            <a:r>
              <a:rPr lang="de-DE" dirty="0" smtClean="0"/>
              <a:t>Einführung Landesmeisterschaften nach </a:t>
            </a:r>
            <a:r>
              <a:rPr lang="de-DE" smtClean="0"/>
              <a:t>vier Leistungsklassen</a:t>
            </a:r>
            <a:endParaRPr lang="de-DE" dirty="0" smtClean="0"/>
          </a:p>
          <a:p>
            <a:r>
              <a:rPr lang="de-DE" dirty="0" smtClean="0"/>
              <a:t>Schaffung einer neuer Möglichkeit zur Teilnahme an Individualturnieren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Idee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Neue Turnierserie mit Terminen über die gesamte Vor- und Rückrunde verteilt</a:t>
            </a:r>
          </a:p>
          <a:p>
            <a:endParaRPr lang="de-DE" dirty="0" smtClean="0"/>
          </a:p>
          <a:p>
            <a:r>
              <a:rPr lang="de-DE" dirty="0" smtClean="0"/>
              <a:t>Abwicklung mit der Turniersoftware MKTT</a:t>
            </a:r>
          </a:p>
          <a:p>
            <a:endParaRPr lang="de-DE" dirty="0" smtClean="0"/>
          </a:p>
          <a:p>
            <a:r>
              <a:rPr lang="de-DE" dirty="0" smtClean="0"/>
              <a:t>Punktevergabe an die Teilnehmer in Abhängigkeit der Platzierung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Einsatzberechtigung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a</a:t>
            </a:r>
            <a:r>
              <a:rPr lang="de-DE" dirty="0" smtClean="0"/>
              <a:t>lle Spieler mit einer Erwachsenenspielberechtigung (SBEI)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</a:t>
            </a:r>
            <a:r>
              <a:rPr lang="de-DE" dirty="0" smtClean="0"/>
              <a:t>.h. auch Senioren und Nachwuchsspieler mit SBE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Initiative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Initiative</a:t>
            </a:r>
            <a:r>
              <a:rPr lang="de-DE" dirty="0" smtClean="0"/>
              <a:t> muss von einem Verein selbst ausgehen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 smtClean="0"/>
              <a:t>Erstellung eines </a:t>
            </a:r>
            <a:r>
              <a:rPr lang="de-DE" b="1" dirty="0" smtClean="0"/>
              <a:t>Turnierantrags</a:t>
            </a:r>
            <a:r>
              <a:rPr lang="de-DE" dirty="0" smtClean="0"/>
              <a:t> im Vereinslogin des Vereins in </a:t>
            </a:r>
            <a:r>
              <a:rPr lang="de-DE" dirty="0" err="1" smtClean="0"/>
              <a:t>click</a:t>
            </a:r>
            <a:r>
              <a:rPr lang="de-DE" dirty="0" smtClean="0"/>
              <a:t>-TT</a:t>
            </a:r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2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Regularien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Anmeldungen von Teilnehmern ausschließlich als </a:t>
            </a:r>
            <a:r>
              <a:rPr lang="de-DE" b="1" dirty="0" smtClean="0"/>
              <a:t>online-Anmeldung</a:t>
            </a:r>
            <a:r>
              <a:rPr lang="de-DE" dirty="0" smtClean="0"/>
              <a:t> über „</a:t>
            </a:r>
            <a:r>
              <a:rPr lang="de-DE" dirty="0" err="1" smtClean="0"/>
              <a:t>myTischtennis</a:t>
            </a:r>
            <a:r>
              <a:rPr lang="de-DE" dirty="0" smtClean="0"/>
              <a:t>“</a:t>
            </a:r>
          </a:p>
          <a:p>
            <a:r>
              <a:rPr lang="de-DE" dirty="0" smtClean="0"/>
              <a:t>Der meldende Spieler benötigt hierzu mindestens einen kostenfreien Basiszugang zu </a:t>
            </a:r>
            <a:r>
              <a:rPr lang="de-DE" b="1" dirty="0" smtClean="0"/>
              <a:t>„</a:t>
            </a:r>
            <a:r>
              <a:rPr lang="de-DE" b="1" dirty="0" err="1" smtClean="0"/>
              <a:t>myTischtennis</a:t>
            </a:r>
            <a:r>
              <a:rPr lang="de-DE" b="1" dirty="0" smtClean="0"/>
              <a:t>“</a:t>
            </a:r>
          </a:p>
          <a:p>
            <a:r>
              <a:rPr lang="de-DE" dirty="0" smtClean="0"/>
              <a:t>Mindestens </a:t>
            </a:r>
            <a:r>
              <a:rPr lang="de-DE" b="1" dirty="0" smtClean="0"/>
              <a:t>9</a:t>
            </a:r>
            <a:r>
              <a:rPr lang="de-DE" dirty="0" smtClean="0"/>
              <a:t>, höchstens </a:t>
            </a:r>
            <a:r>
              <a:rPr lang="de-DE" b="1" dirty="0" smtClean="0"/>
              <a:t>16</a:t>
            </a:r>
            <a:r>
              <a:rPr lang="de-DE" b="1" dirty="0" smtClean="0"/>
              <a:t> </a:t>
            </a:r>
            <a:r>
              <a:rPr lang="de-DE" b="1" dirty="0" smtClean="0"/>
              <a:t>Teilnehmer</a:t>
            </a:r>
          </a:p>
          <a:p>
            <a:r>
              <a:rPr lang="de-DE" dirty="0" smtClean="0"/>
              <a:t>Alle Spiele gehen über </a:t>
            </a:r>
            <a:r>
              <a:rPr lang="de-DE" b="1" dirty="0" smtClean="0"/>
              <a:t>drei Gewinnsätze</a:t>
            </a:r>
            <a:endParaRPr lang="de-DE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6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Regularien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TTR-relevantes </a:t>
            </a:r>
            <a:r>
              <a:rPr lang="de-DE" dirty="0" smtClean="0"/>
              <a:t>Turnier</a:t>
            </a:r>
          </a:p>
          <a:p>
            <a:r>
              <a:rPr lang="de-DE" dirty="0" smtClean="0"/>
              <a:t>Verein legt in der </a:t>
            </a:r>
            <a:r>
              <a:rPr lang="de-DE" b="1" dirty="0" smtClean="0"/>
              <a:t>Ausschreibung</a:t>
            </a:r>
            <a:r>
              <a:rPr lang="de-DE" dirty="0" smtClean="0"/>
              <a:t> die maximale Teilnehmerzahl fest</a:t>
            </a:r>
          </a:p>
          <a:p>
            <a:r>
              <a:rPr lang="de-DE" dirty="0" smtClean="0"/>
              <a:t>Ausschreibung muss den </a:t>
            </a:r>
            <a:r>
              <a:rPr lang="de-DE" b="1" dirty="0" smtClean="0"/>
              <a:t>Mindestanforderungen</a:t>
            </a:r>
            <a:r>
              <a:rPr lang="de-DE" dirty="0" smtClean="0"/>
              <a:t> gemäß DTTB-Vorgaben entsprechen</a:t>
            </a:r>
          </a:p>
          <a:p>
            <a:r>
              <a:rPr lang="de-DE" b="1" dirty="0"/>
              <a:t>k</a:t>
            </a:r>
            <a:r>
              <a:rPr lang="de-DE" b="1" dirty="0" smtClean="0"/>
              <a:t>ein</a:t>
            </a:r>
            <a:r>
              <a:rPr lang="de-DE" dirty="0" smtClean="0"/>
              <a:t> </a:t>
            </a:r>
            <a:r>
              <a:rPr lang="de-DE" b="1" dirty="0" smtClean="0"/>
              <a:t>Oberschiedsrichtereinsatz</a:t>
            </a:r>
            <a:r>
              <a:rPr lang="de-DE" dirty="0" smtClean="0"/>
              <a:t> vorgesehen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7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Turniermodus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Schweizer System</a:t>
            </a:r>
          </a:p>
          <a:p>
            <a:pPr marL="0" indent="0">
              <a:buNone/>
            </a:pPr>
            <a:endParaRPr lang="de-DE" b="1" dirty="0" smtClean="0"/>
          </a:p>
          <a:p>
            <a:r>
              <a:rPr lang="de-DE" b="1" dirty="0" smtClean="0"/>
              <a:t>9 bis 16 Teilnehmer:	6 Runden</a:t>
            </a:r>
          </a:p>
          <a:p>
            <a:pPr marL="0" indent="0">
              <a:buNone/>
            </a:pPr>
            <a:endParaRPr lang="de-DE" b="1" dirty="0" smtClean="0"/>
          </a:p>
          <a:p>
            <a:endParaRPr lang="de-DE" b="1" dirty="0"/>
          </a:p>
          <a:p>
            <a:r>
              <a:rPr lang="de-DE" b="1" dirty="0" smtClean="0"/>
              <a:t>Turnierabsage, wenn Teilnehmer &lt; 9</a:t>
            </a:r>
            <a:endParaRPr lang="de-DE" dirty="0"/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82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Teilnehmerquote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Bei jedem Turnier der Turnierserie ist die Teilnehmerzahl pro Verein auf weniger als </a:t>
            </a:r>
            <a:r>
              <a:rPr lang="de-DE" b="1" dirty="0" smtClean="0"/>
              <a:t>50 % der Gesamtteilnehmerzahl</a:t>
            </a:r>
            <a:r>
              <a:rPr lang="de-DE" dirty="0" smtClean="0"/>
              <a:t> beschränkt.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Die Teilnahme erfolgt gemäß der Reihenfolge des Eingangs der Meldungen bei </a:t>
            </a:r>
            <a:r>
              <a:rPr lang="de-DE" dirty="0" err="1" smtClean="0"/>
              <a:t>myTischtennis</a:t>
            </a: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(</a:t>
            </a:r>
            <a:r>
              <a:rPr lang="de-DE" b="1" dirty="0" err="1" smtClean="0"/>
              <a:t>first</a:t>
            </a:r>
            <a:r>
              <a:rPr lang="de-DE" b="1" dirty="0" smtClean="0"/>
              <a:t> </a:t>
            </a:r>
            <a:r>
              <a:rPr lang="de-DE" b="1" dirty="0" err="1" smtClean="0"/>
              <a:t>come</a:t>
            </a:r>
            <a:r>
              <a:rPr lang="de-DE" b="1" dirty="0" smtClean="0"/>
              <a:t>, </a:t>
            </a:r>
            <a:r>
              <a:rPr lang="de-DE" b="1" dirty="0" err="1" smtClean="0"/>
              <a:t>first</a:t>
            </a:r>
            <a:r>
              <a:rPr lang="de-DE" b="1" dirty="0" smtClean="0"/>
              <a:t> </a:t>
            </a:r>
            <a:r>
              <a:rPr lang="de-DE" b="1" dirty="0" err="1" smtClean="0"/>
              <a:t>serve</a:t>
            </a:r>
            <a:r>
              <a:rPr lang="de-DE" b="1" dirty="0" smtClean="0"/>
              <a:t>).</a:t>
            </a:r>
          </a:p>
          <a:p>
            <a:pPr marL="0" indent="0">
              <a:buNone/>
            </a:pPr>
            <a:endParaRPr lang="de-DE" b="1" dirty="0" smtClean="0"/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4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Office PowerPoint</Application>
  <PresentationFormat>Bildschirmpräsentation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</vt:lpstr>
      <vt:lpstr>Neue Turnierserie im STTB ab Saison 2019/20</vt:lpstr>
      <vt:lpstr>Ausgangssituation</vt:lpstr>
      <vt:lpstr>Idee</vt:lpstr>
      <vt:lpstr>Einsatzberechtigung</vt:lpstr>
      <vt:lpstr>Initiative</vt:lpstr>
      <vt:lpstr>Regularien (1)</vt:lpstr>
      <vt:lpstr>Regularien (2)</vt:lpstr>
      <vt:lpstr>Turniermodus</vt:lpstr>
      <vt:lpstr>Teilnehmerquote</vt:lpstr>
      <vt:lpstr>Punktewertung</vt:lpstr>
      <vt:lpstr>Fristen</vt:lpstr>
      <vt:lpstr>Allgemeines Vorgehen</vt:lpstr>
      <vt:lpstr>Abschlussturnier</vt:lpstr>
      <vt:lpstr>Sonstiges</vt:lpstr>
      <vt:lpstr>MKTT-Software</vt:lpstr>
      <vt:lpstr>Schweizer System (1)</vt:lpstr>
      <vt:lpstr>Schweizer System (2)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 Wettspielordnung des DTTB</dc:title>
  <dc:creator>Rainer Kirsch</dc:creator>
  <cp:lastModifiedBy>Rainer Kirsch</cp:lastModifiedBy>
  <cp:revision>76</cp:revision>
  <dcterms:created xsi:type="dcterms:W3CDTF">2016-11-21T18:11:00Z</dcterms:created>
  <dcterms:modified xsi:type="dcterms:W3CDTF">2019-08-25T07:37:39Z</dcterms:modified>
</cp:coreProperties>
</file>